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B6322-57E9-44BB-AE90-E1370F0E1CF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E0297-B183-43C4-8358-A49732F99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47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Modifies, describes nouns or pronouns</a:t>
            </a:r>
          </a:p>
          <a:p>
            <a:r>
              <a:rPr lang="en-US" sz="2800" dirty="0" smtClean="0"/>
              <a:t>Tells </a:t>
            </a:r>
            <a:r>
              <a:rPr lang="en-US" sz="2800" dirty="0" smtClean="0"/>
              <a:t>what kind, how many, or which 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38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i="1" dirty="0" smtClean="0"/>
              <a:t>gentle</a:t>
            </a:r>
            <a:r>
              <a:rPr lang="en-US" sz="3200" dirty="0" smtClean="0"/>
              <a:t> purr of the </a:t>
            </a:r>
            <a:r>
              <a:rPr lang="en-US" sz="3200" i="1" dirty="0" smtClean="0"/>
              <a:t>two</a:t>
            </a:r>
            <a:r>
              <a:rPr lang="en-US" sz="3200" dirty="0" smtClean="0"/>
              <a:t> kittens was the </a:t>
            </a:r>
            <a:r>
              <a:rPr lang="en-US" sz="3200" i="1" dirty="0" smtClean="0"/>
              <a:t>last</a:t>
            </a:r>
            <a:r>
              <a:rPr lang="en-US" sz="3200" dirty="0" smtClean="0"/>
              <a:t> sound I heard.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87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adjectives </a:t>
            </a:r>
            <a:r>
              <a:rPr lang="en-US" sz="3200" i="1" dirty="0" smtClean="0"/>
              <a:t>a, an</a:t>
            </a:r>
            <a:r>
              <a:rPr lang="en-US" sz="3200" dirty="0" smtClean="0"/>
              <a:t>, and </a:t>
            </a:r>
            <a:r>
              <a:rPr lang="en-US" sz="3200" i="1" dirty="0" smtClean="0"/>
              <a:t>the</a:t>
            </a:r>
            <a:r>
              <a:rPr lang="en-US" sz="3200" dirty="0" smtClean="0"/>
              <a:t> are called articles.</a:t>
            </a:r>
          </a:p>
          <a:p>
            <a:r>
              <a:rPr lang="en-US" sz="3200" dirty="0" smtClean="0"/>
              <a:t>Use </a:t>
            </a:r>
            <a:r>
              <a:rPr lang="en-US" sz="3200" i="1" dirty="0" smtClean="0"/>
              <a:t>a</a:t>
            </a:r>
            <a:r>
              <a:rPr lang="en-US" sz="3200" dirty="0" smtClean="0"/>
              <a:t> before a word that begins with a consonant</a:t>
            </a:r>
          </a:p>
          <a:p>
            <a:r>
              <a:rPr lang="en-US" sz="3200" dirty="0" smtClean="0"/>
              <a:t>Use </a:t>
            </a:r>
            <a:r>
              <a:rPr lang="en-US" sz="3200" i="1" dirty="0" smtClean="0"/>
              <a:t>an</a:t>
            </a:r>
            <a:r>
              <a:rPr lang="en-US" sz="3200" dirty="0" smtClean="0"/>
              <a:t> before a word that begins with a vowel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Example: </a:t>
            </a:r>
            <a:r>
              <a:rPr lang="en-US" sz="3200" i="1" dirty="0" smtClean="0"/>
              <a:t>A</a:t>
            </a:r>
            <a:r>
              <a:rPr lang="en-US" sz="3200" dirty="0" smtClean="0"/>
              <a:t> kitten can develop into </a:t>
            </a:r>
            <a:r>
              <a:rPr lang="en-US" sz="3200" b="1" dirty="0" smtClean="0"/>
              <a:t>a</a:t>
            </a:r>
            <a:r>
              <a:rPr lang="en-US" sz="3200" dirty="0" smtClean="0"/>
              <a:t> cat with </a:t>
            </a:r>
            <a:r>
              <a:rPr lang="en-US" sz="3200" i="1" dirty="0" smtClean="0"/>
              <a:t>an</a:t>
            </a:r>
            <a:r>
              <a:rPr lang="en-US" sz="3200" dirty="0" smtClean="0"/>
              <a:t> attitude.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70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Word that is formed from a proper noun.  A Proper Adjective always begins with a capital letter.</a:t>
            </a:r>
          </a:p>
          <a:p>
            <a:endParaRPr lang="en-US" sz="2800" dirty="0" smtClean="0"/>
          </a:p>
          <a:p>
            <a:r>
              <a:rPr lang="en-US" sz="2800" dirty="0" smtClean="0"/>
              <a:t>Albert Schweitzer was a </a:t>
            </a:r>
            <a:r>
              <a:rPr lang="en-US" sz="2800" i="1" dirty="0" smtClean="0"/>
              <a:t>German</a:t>
            </a:r>
            <a:r>
              <a:rPr lang="en-US" sz="2800" dirty="0" smtClean="0"/>
              <a:t> doctor who worked in </a:t>
            </a:r>
            <a:r>
              <a:rPr lang="en-US" sz="2800" i="1" dirty="0" smtClean="0"/>
              <a:t>African</a:t>
            </a:r>
            <a:r>
              <a:rPr lang="en-US" sz="2800" dirty="0" smtClean="0"/>
              <a:t> hospitals.</a:t>
            </a:r>
          </a:p>
          <a:p>
            <a:r>
              <a:rPr lang="en-US" sz="2800" dirty="0" smtClean="0"/>
              <a:t>I like </a:t>
            </a:r>
            <a:r>
              <a:rPr lang="en-US" sz="2800" i="1" dirty="0" smtClean="0"/>
              <a:t>Oregon</a:t>
            </a:r>
            <a:r>
              <a:rPr lang="en-US" sz="2800" dirty="0" smtClean="0"/>
              <a:t> apples the best.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2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Follows a linking verb and modifies the subject of the sentence</a:t>
            </a:r>
          </a:p>
          <a:p>
            <a:endParaRPr lang="en-US" sz="3200" dirty="0"/>
          </a:p>
          <a:p>
            <a:r>
              <a:rPr lang="en-US" sz="3200" dirty="0" smtClean="0"/>
              <a:t>Ex: The sky is blue.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29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Points </a:t>
            </a:r>
            <a:r>
              <a:rPr lang="en-US" sz="3200" dirty="0" smtClean="0"/>
              <a:t>out a noun. The words </a:t>
            </a:r>
            <a:r>
              <a:rPr lang="en-US" sz="3200" i="1" dirty="0" smtClean="0"/>
              <a:t>this, that, these</a:t>
            </a:r>
            <a:r>
              <a:rPr lang="en-US" sz="3200" dirty="0" smtClean="0"/>
              <a:t>, and </a:t>
            </a:r>
            <a:r>
              <a:rPr lang="en-US" sz="3200" i="1" dirty="0" smtClean="0"/>
              <a:t>those</a:t>
            </a:r>
            <a:r>
              <a:rPr lang="en-US" sz="3200" dirty="0" smtClean="0"/>
              <a:t> are demonstrative adjectives.</a:t>
            </a:r>
          </a:p>
          <a:p>
            <a:r>
              <a:rPr lang="en-US" sz="3200" dirty="0" smtClean="0"/>
              <a:t>Ex: This book has more illustrations than that magazine.</a:t>
            </a:r>
          </a:p>
          <a:p>
            <a:endParaRPr lang="en-US" sz="3200" dirty="0"/>
          </a:p>
          <a:p>
            <a:r>
              <a:rPr lang="en-US" sz="3200" dirty="0" smtClean="0"/>
              <a:t>Always modifies a noun. Demonstrative pronouns replace a noun, rather than modifying it.</a:t>
            </a:r>
          </a:p>
          <a:p>
            <a:r>
              <a:rPr lang="en-US" sz="3200" dirty="0" smtClean="0"/>
              <a:t>Ex: That assignment will be difficult. (adjective)</a:t>
            </a:r>
          </a:p>
          <a:p>
            <a:r>
              <a:rPr lang="en-US" sz="3200" dirty="0" smtClean="0"/>
              <a:t>Ex: That will be a difficult assignment. (pronoun)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19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when no comparison is being made</a:t>
            </a:r>
          </a:p>
          <a:p>
            <a:endParaRPr lang="en-US" sz="3200" dirty="0"/>
          </a:p>
          <a:p>
            <a:r>
              <a:rPr lang="en-US" sz="3200" dirty="0" smtClean="0"/>
              <a:t>Ex: How old the Inca empire seems!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54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form compares two things.</a:t>
            </a:r>
          </a:p>
          <a:p>
            <a:endParaRPr lang="en-US" sz="3200" dirty="0"/>
          </a:p>
          <a:p>
            <a:r>
              <a:rPr lang="en-US" sz="3200" dirty="0" smtClean="0"/>
              <a:t>Ex: The Aztec empire is older than the Inca Empire.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06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Superlative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Compares more than two things.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Ex: The Mayan empire is the oldest one in the Americas.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74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357</TotalTime>
  <Words>268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adjectives</vt:lpstr>
      <vt:lpstr>Example</vt:lpstr>
      <vt:lpstr>Articles</vt:lpstr>
      <vt:lpstr>Proper adjectives</vt:lpstr>
      <vt:lpstr>Predicate adjectives</vt:lpstr>
      <vt:lpstr>Demonstrative Adjectives</vt:lpstr>
      <vt:lpstr>Positive Adjectives</vt:lpstr>
      <vt:lpstr>Comparative Form</vt:lpstr>
      <vt:lpstr>Superlative Form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mswanger</dc:creator>
  <cp:lastModifiedBy>mswanger</cp:lastModifiedBy>
  <cp:revision>7</cp:revision>
  <cp:lastPrinted>2016-08-12T12:58:25Z</cp:lastPrinted>
  <dcterms:created xsi:type="dcterms:W3CDTF">2016-07-26T15:05:55Z</dcterms:created>
  <dcterms:modified xsi:type="dcterms:W3CDTF">2016-08-12T17:01:04Z</dcterms:modified>
</cp:coreProperties>
</file>