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7" r:id="rId5"/>
    <p:sldId id="257" r:id="rId6"/>
    <p:sldId id="272" r:id="rId7"/>
    <p:sldId id="265" r:id="rId8"/>
    <p:sldId id="273" r:id="rId9"/>
    <p:sldId id="275" r:id="rId10"/>
    <p:sldId id="276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280" autoAdjust="0"/>
  </p:normalViewPr>
  <p:slideViewPr>
    <p:cSldViewPr>
      <p:cViewPr varScale="1">
        <p:scale>
          <a:sx n="50" d="100"/>
          <a:sy n="50" d="100"/>
        </p:scale>
        <p:origin x="34" y="1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11/4/2016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11/4/2016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Finish your FOW-turn in basket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Adverbs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Modify a verb, adjective, or another adverb.</a:t>
            </a:r>
          </a:p>
          <a:p>
            <a:endParaRPr lang="en-US" dirty="0"/>
          </a:p>
          <a:p>
            <a:r>
              <a:rPr lang="en-US" dirty="0" smtClean="0"/>
              <a:t>Tell how, when, where, how often, to what extent</a:t>
            </a:r>
          </a:p>
          <a:p>
            <a:endParaRPr lang="en-US" dirty="0"/>
          </a:p>
          <a:p>
            <a:r>
              <a:rPr lang="en-US" dirty="0" smtClean="0"/>
              <a:t>Many end in “</a:t>
            </a:r>
            <a:r>
              <a:rPr lang="en-US" dirty="0" err="1" smtClean="0"/>
              <a:t>ly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joggers dressed </a:t>
            </a:r>
            <a:r>
              <a:rPr lang="en-US" sz="2800" b="1" i="1" dirty="0" smtClean="0"/>
              <a:t>warmly</a:t>
            </a:r>
            <a:r>
              <a:rPr lang="en-US" sz="2800" dirty="0" smtClean="0"/>
              <a:t> before they headed </a:t>
            </a:r>
            <a:r>
              <a:rPr lang="en-US" sz="2800" b="1" i="1" dirty="0" smtClean="0"/>
              <a:t>outside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The air was </a:t>
            </a:r>
            <a:r>
              <a:rPr lang="en-US" sz="2800" b="1" i="1" dirty="0" smtClean="0"/>
              <a:t>quite</a:t>
            </a:r>
            <a:r>
              <a:rPr lang="en-US" sz="2800" dirty="0" smtClean="0"/>
              <a:t> cold.  The joggers hoped it would warm up </a:t>
            </a:r>
            <a:r>
              <a:rPr lang="en-US" sz="2800" b="1" i="1" dirty="0" smtClean="0"/>
              <a:t>quickly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i="1" dirty="0" smtClean="0"/>
              <a:t>Suddenly</a:t>
            </a:r>
            <a:r>
              <a:rPr lang="en-US" sz="2800" dirty="0" smtClean="0"/>
              <a:t>, the wind rose.  The wind rose </a:t>
            </a:r>
            <a:r>
              <a:rPr lang="en-US" sz="2800" b="1" i="1" dirty="0" smtClean="0"/>
              <a:t>suddenly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Words that mean “no”, such as: </a:t>
            </a:r>
          </a:p>
          <a:p>
            <a:r>
              <a:rPr lang="en-US" sz="3200" dirty="0" smtClean="0"/>
              <a:t>Not, never, nowhere, neither, barely</a:t>
            </a:r>
          </a:p>
          <a:p>
            <a:r>
              <a:rPr lang="en-US" sz="3200" dirty="0" smtClean="0"/>
              <a:t>They often function as adverbs</a:t>
            </a:r>
          </a:p>
          <a:p>
            <a:endParaRPr lang="en-US" sz="3200" dirty="0"/>
          </a:p>
          <a:p>
            <a:r>
              <a:rPr lang="en-US" sz="3200" dirty="0" smtClean="0"/>
              <a:t>Example:</a:t>
            </a:r>
          </a:p>
          <a:p>
            <a:r>
              <a:rPr lang="en-US" sz="3200" dirty="0" smtClean="0"/>
              <a:t>I can </a:t>
            </a:r>
            <a:r>
              <a:rPr lang="en-US" sz="3200" b="1" i="1" dirty="0" smtClean="0"/>
              <a:t>hardly</a:t>
            </a:r>
            <a:r>
              <a:rPr lang="en-US" sz="3200" dirty="0" smtClean="0"/>
              <a:t> believe that you have </a:t>
            </a:r>
            <a:r>
              <a:rPr lang="en-US" sz="3200" b="1" i="1" dirty="0" smtClean="0"/>
              <a:t>never</a:t>
            </a:r>
            <a:r>
              <a:rPr lang="en-US" sz="3200" dirty="0" smtClean="0"/>
              <a:t> eaten oysters.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with Adverbs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Positive Adverb:</a:t>
            </a:r>
          </a:p>
          <a:p>
            <a:r>
              <a:rPr lang="en-US" dirty="0" smtClean="0"/>
              <a:t>Used when no comparison is being made</a:t>
            </a:r>
          </a:p>
          <a:p>
            <a:endParaRPr lang="en-US" dirty="0"/>
          </a:p>
          <a:p>
            <a:r>
              <a:rPr lang="en-US" dirty="0" smtClean="0"/>
              <a:t>Examples:</a:t>
            </a:r>
          </a:p>
          <a:p>
            <a:r>
              <a:rPr lang="en-US" dirty="0" smtClean="0"/>
              <a:t>I studied </a:t>
            </a:r>
            <a:r>
              <a:rPr lang="en-US" b="1" i="1" dirty="0" smtClean="0"/>
              <a:t>hard</a:t>
            </a:r>
            <a:r>
              <a:rPr lang="en-US" dirty="0" smtClean="0"/>
              <a:t> for the test.</a:t>
            </a:r>
          </a:p>
          <a:p>
            <a:endParaRPr lang="en-US" dirty="0"/>
          </a:p>
          <a:p>
            <a:r>
              <a:rPr lang="en-US" dirty="0" smtClean="0"/>
              <a:t>Snow falls </a:t>
            </a:r>
            <a:r>
              <a:rPr lang="en-US" b="1" i="1" dirty="0" smtClean="0"/>
              <a:t>frequently</a:t>
            </a:r>
            <a:r>
              <a:rPr lang="en-US" dirty="0" smtClean="0"/>
              <a:t> in Vermont.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Comparative Adverb:</a:t>
            </a:r>
          </a:p>
          <a:p>
            <a:r>
              <a:rPr lang="en-US" dirty="0" smtClean="0"/>
              <a:t>Used to compare two actions</a:t>
            </a:r>
          </a:p>
          <a:p>
            <a:endParaRPr lang="en-US" dirty="0"/>
          </a:p>
          <a:p>
            <a:r>
              <a:rPr lang="en-US" dirty="0" smtClean="0"/>
              <a:t>Examples:</a:t>
            </a:r>
          </a:p>
          <a:p>
            <a:r>
              <a:rPr lang="en-US" dirty="0" smtClean="0"/>
              <a:t>I must study </a:t>
            </a:r>
            <a:r>
              <a:rPr lang="en-US" b="1" dirty="0" smtClean="0"/>
              <a:t>harder </a:t>
            </a:r>
            <a:r>
              <a:rPr lang="en-US" dirty="0" smtClean="0"/>
              <a:t>this year than last year.</a:t>
            </a:r>
          </a:p>
          <a:p>
            <a:r>
              <a:rPr lang="en-US" dirty="0" smtClean="0"/>
              <a:t>Snow comes </a:t>
            </a:r>
            <a:r>
              <a:rPr lang="en-US" b="1" dirty="0" smtClean="0"/>
              <a:t>more frequently </a:t>
            </a:r>
            <a:r>
              <a:rPr lang="en-US" dirty="0" smtClean="0"/>
              <a:t>when the wind is from the north.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Superlative Adverbs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Compares three or more actions</a:t>
            </a:r>
          </a:p>
          <a:p>
            <a:r>
              <a:rPr lang="en-US" sz="3600" dirty="0" smtClean="0"/>
              <a:t>Examples:</a:t>
            </a:r>
          </a:p>
          <a:p>
            <a:r>
              <a:rPr lang="en-US" sz="3600" dirty="0" smtClean="0"/>
              <a:t>I will study hardest for final exams.</a:t>
            </a:r>
          </a:p>
          <a:p>
            <a:r>
              <a:rPr lang="en-US" sz="3600" dirty="0" smtClean="0"/>
              <a:t>Snow comes most frequently during February.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Other words that might be used:</a:t>
            </a:r>
          </a:p>
          <a:p>
            <a:r>
              <a:rPr lang="en-US" sz="3600" dirty="0" smtClean="0"/>
              <a:t>Badly, worst, worse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Adjective vs. </a:t>
            </a:r>
            <a:r>
              <a:rPr lang="en-US" smtClean="0"/>
              <a:t>Adverb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We may never know the </a:t>
            </a:r>
            <a:r>
              <a:rPr lang="en-US" sz="3200" b="1" i="1" dirty="0" smtClean="0"/>
              <a:t>real</a:t>
            </a:r>
            <a:r>
              <a:rPr lang="en-US" sz="3200" dirty="0" smtClean="0"/>
              <a:t> facts in the case.</a:t>
            </a:r>
          </a:p>
          <a:p>
            <a:pPr marL="0" indent="0">
              <a:buNone/>
            </a:pPr>
            <a:r>
              <a:rPr lang="en-US" sz="3200" dirty="0" smtClean="0"/>
              <a:t>Jesse is doing </a:t>
            </a:r>
            <a:r>
              <a:rPr lang="en-US" sz="3200" b="1" i="1" dirty="0" smtClean="0"/>
              <a:t>well</a:t>
            </a:r>
            <a:r>
              <a:rPr lang="en-US" sz="3200" dirty="0" smtClean="0"/>
              <a:t> after the surgery.	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may never </a:t>
            </a:r>
            <a:r>
              <a:rPr lang="en-US" sz="3200" b="1" i="1" dirty="0" smtClean="0"/>
              <a:t>really</a:t>
            </a:r>
            <a:r>
              <a:rPr lang="en-US" sz="3200" dirty="0" smtClean="0"/>
              <a:t> know the facts in the case.</a:t>
            </a:r>
          </a:p>
          <a:p>
            <a:r>
              <a:rPr lang="en-US" sz="3200" dirty="0" smtClean="0"/>
              <a:t>The surgery went </a:t>
            </a:r>
            <a:r>
              <a:rPr lang="en-US" sz="3200" b="1" i="1" dirty="0" smtClean="0"/>
              <a:t>well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460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4873beb7-5857-4685-be1f-d57550cc96c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355</TotalTime>
  <Words>243</Words>
  <Application>Microsoft Office PowerPoint</Application>
  <PresentationFormat>Custom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Euphemia</vt:lpstr>
      <vt:lpstr>Serenity 16x9</vt:lpstr>
      <vt:lpstr>Finish your FOW-turn in basket</vt:lpstr>
      <vt:lpstr>Adverbs</vt:lpstr>
      <vt:lpstr>Examples</vt:lpstr>
      <vt:lpstr>Negatives</vt:lpstr>
      <vt:lpstr>Comparing with Adverbs</vt:lpstr>
      <vt:lpstr>Superlative Adverbs</vt:lpstr>
      <vt:lpstr>Adjective vs. Adverb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mswanger</dc:creator>
  <cp:lastModifiedBy>mswanger</cp:lastModifiedBy>
  <cp:revision>8</cp:revision>
  <cp:lastPrinted>2016-11-04T12:53:18Z</cp:lastPrinted>
  <dcterms:created xsi:type="dcterms:W3CDTF">2016-11-02T15:21:00Z</dcterms:created>
  <dcterms:modified xsi:type="dcterms:W3CDTF">2016-11-04T16:45:48Z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