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Conjunctions &amp; Interjections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6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Connect words or word groups</a:t>
            </a:r>
          </a:p>
          <a:p>
            <a:r>
              <a:rPr lang="en-US" sz="2600" b="1" dirty="0" smtClean="0"/>
              <a:t>Coordinating conjunctions: and, but, or, nor, for, so</a:t>
            </a:r>
          </a:p>
          <a:p>
            <a:r>
              <a:rPr lang="en-US" sz="2600" b="1" dirty="0" smtClean="0"/>
              <a:t>Correlative conjunctions: either/or, neither/nor, both/and</a:t>
            </a:r>
            <a:endParaRPr lang="en-US" sz="2600" b="1" dirty="0"/>
          </a:p>
          <a:p>
            <a:r>
              <a:rPr lang="en-US" sz="2600" b="1" dirty="0" smtClean="0"/>
              <a:t>*Remember to place a comma before the conjunction when you write sentences this way: </a:t>
            </a:r>
          </a:p>
          <a:p>
            <a:r>
              <a:rPr lang="en-US" sz="2600" b="1" dirty="0" smtClean="0"/>
              <a:t>Ex. Craig gets into trouble, but he usually gets out of it.</a:t>
            </a:r>
          </a:p>
        </p:txBody>
      </p:sp>
    </p:spTree>
    <p:extLst>
      <p:ext uri="{BB962C8B-B14F-4D97-AF65-F5344CB8AC3E}">
        <p14:creationId xmlns:p14="http://schemas.microsoft.com/office/powerpoint/2010/main" val="81152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Subordinating 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Connects an independent clause with one or more dependent clauses.</a:t>
            </a:r>
          </a:p>
          <a:p>
            <a:r>
              <a:rPr lang="en-US" sz="3200" b="1" dirty="0" smtClean="0"/>
              <a:t>Ex. Since, before, unless</a:t>
            </a:r>
          </a:p>
          <a:p>
            <a:r>
              <a:rPr lang="en-US" sz="3200" b="1" dirty="0" smtClean="0"/>
              <a:t>Ex. Because dimples were in fashion in 1896, Martin Goetz invented a dimple-making machine.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87880"/>
            <a:ext cx="9601196" cy="3787988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Word or group of words that express strong feelings. </a:t>
            </a:r>
          </a:p>
          <a:p>
            <a:r>
              <a:rPr lang="en-US" sz="2500" b="1" dirty="0" smtClean="0"/>
              <a:t>Place an exclamation point following the interjection if it is used to express strong emotion. </a:t>
            </a:r>
          </a:p>
          <a:p>
            <a:r>
              <a:rPr lang="en-US" sz="2500" b="1" dirty="0" smtClean="0"/>
              <a:t>Express milder emotions by placing a comma between the interjection and the rest of the sentence.</a:t>
            </a:r>
          </a:p>
          <a:p>
            <a:r>
              <a:rPr lang="en-US" sz="2500" b="1" dirty="0" smtClean="0"/>
              <a:t>Ex. Snoopy is at the typewriter again.</a:t>
            </a:r>
          </a:p>
          <a:p>
            <a:r>
              <a:rPr lang="en-US" sz="2500" b="1" dirty="0" smtClean="0"/>
              <a:t>Rats! I hope he doesn’t write another letter 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107453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1" y="2697480"/>
            <a:ext cx="9601196" cy="3848948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3600" b="1" dirty="0" smtClean="0"/>
              <a:t>Sample </a:t>
            </a:r>
            <a:r>
              <a:rPr lang="en-US" sz="3600" b="1" dirty="0"/>
              <a:t>Sentences:</a:t>
            </a:r>
          </a:p>
          <a:p>
            <a:pPr fontAlgn="base"/>
            <a:r>
              <a:rPr lang="en-US" sz="3600" b="1" dirty="0"/>
              <a:t>This cup of tea is delicious </a:t>
            </a:r>
            <a:r>
              <a:rPr lang="en-US" sz="3600" b="1" i="1" dirty="0"/>
              <a:t>and</a:t>
            </a:r>
            <a:r>
              <a:rPr lang="en-US" sz="3600" b="1" dirty="0"/>
              <a:t> very soothing.</a:t>
            </a:r>
          </a:p>
          <a:p>
            <a:pPr fontAlgn="base"/>
            <a:r>
              <a:rPr lang="en-US" sz="3600" b="1" dirty="0"/>
              <a:t>Kiyoko has to start all over again </a:t>
            </a:r>
            <a:r>
              <a:rPr lang="en-US" sz="3600" b="1" i="1" dirty="0"/>
              <a:t>because</a:t>
            </a:r>
            <a:r>
              <a:rPr lang="en-US" sz="3600" b="1" dirty="0"/>
              <a:t> she didn’t follow the professor’s instructions.</a:t>
            </a:r>
          </a:p>
          <a:p>
            <a:pPr fontAlgn="base"/>
            <a:r>
              <a:rPr lang="en-US" sz="3600" b="1" dirty="0"/>
              <a:t>Homer always wanted to join the play,</a:t>
            </a:r>
            <a:r>
              <a:rPr lang="en-US" sz="3600" b="1" i="1" dirty="0"/>
              <a:t> but</a:t>
            </a:r>
            <a:r>
              <a:rPr lang="en-US" sz="3600" b="1" dirty="0"/>
              <a:t> he didn’t have the guts to audition.</a:t>
            </a:r>
          </a:p>
          <a:p>
            <a:pPr marL="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175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Conjunctions &amp; Interjections</vt:lpstr>
      <vt:lpstr>Conjunctions</vt:lpstr>
      <vt:lpstr>Subordinating Conjunctions</vt:lpstr>
      <vt:lpstr>Interjections</vt:lpstr>
      <vt:lpstr>Examples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Conjunctions</dc:title>
  <dc:creator>mswanger</dc:creator>
  <cp:lastModifiedBy>mswanger</cp:lastModifiedBy>
  <cp:revision>4</cp:revision>
  <dcterms:created xsi:type="dcterms:W3CDTF">2017-01-12T17:14:59Z</dcterms:created>
  <dcterms:modified xsi:type="dcterms:W3CDTF">2017-01-13T13:24:08Z</dcterms:modified>
</cp:coreProperties>
</file>