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9"/>
  </p:handout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BA415-FD67-4D7B-B842-54493005BA38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EDBEC-58C5-406C-98F9-3868089DC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52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5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13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11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562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599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142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61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72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9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83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7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546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2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5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1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3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4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2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NOUNS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Person, place, thing, or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0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nouns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Common</a:t>
            </a:r>
            <a:r>
              <a:rPr lang="en-US" dirty="0" smtClean="0"/>
              <a:t>	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General name for a person, place, thing, or idea.</a:t>
            </a:r>
          </a:p>
          <a:p>
            <a:r>
              <a:rPr lang="en-US" dirty="0" smtClean="0"/>
              <a:t>Ex:</a:t>
            </a:r>
          </a:p>
          <a:p>
            <a:pPr marL="0" indent="0">
              <a:buNone/>
            </a:pPr>
            <a:r>
              <a:rPr lang="en-US" dirty="0" smtClean="0"/>
              <a:t>River</a:t>
            </a:r>
          </a:p>
          <a:p>
            <a:pPr marL="0" indent="0">
              <a:buNone/>
            </a:pPr>
            <a:r>
              <a:rPr lang="en-US" dirty="0" smtClean="0"/>
              <a:t>Doctor</a:t>
            </a:r>
          </a:p>
          <a:p>
            <a:pPr marL="0" indent="0">
              <a:buNone/>
            </a:pPr>
            <a:r>
              <a:rPr lang="en-US" dirty="0" smtClean="0"/>
              <a:t>day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u="sng" dirty="0" smtClean="0"/>
              <a:t>Proper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name of a particular something or someone.</a:t>
            </a:r>
          </a:p>
          <a:p>
            <a:r>
              <a:rPr lang="en-US" dirty="0" smtClean="0"/>
              <a:t>Ex:</a:t>
            </a:r>
          </a:p>
          <a:p>
            <a:pPr marL="0" indent="0">
              <a:buNone/>
            </a:pPr>
            <a:r>
              <a:rPr lang="en-US" dirty="0" smtClean="0"/>
              <a:t>The Passaic river</a:t>
            </a:r>
          </a:p>
          <a:p>
            <a:pPr marL="0" indent="0">
              <a:buNone/>
            </a:pPr>
            <a:r>
              <a:rPr lang="en-US" dirty="0" smtClean="0"/>
              <a:t>Doctor Smith</a:t>
            </a:r>
          </a:p>
          <a:p>
            <a:pPr marL="0" indent="0">
              <a:buNone/>
            </a:pPr>
            <a:r>
              <a:rPr lang="en-US" dirty="0" smtClean="0"/>
              <a:t>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36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Nouns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Concrete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Thing that can be seen, heard, smelled, tasted, touched</a:t>
            </a:r>
          </a:p>
          <a:p>
            <a:r>
              <a:rPr lang="en-US" dirty="0" smtClean="0"/>
              <a:t>Ex:</a:t>
            </a:r>
          </a:p>
          <a:p>
            <a:pPr marL="0" indent="0">
              <a:buNone/>
            </a:pPr>
            <a:r>
              <a:rPr lang="en-US" dirty="0" smtClean="0"/>
              <a:t>Script</a:t>
            </a:r>
          </a:p>
          <a:p>
            <a:pPr marL="0" indent="0">
              <a:buNone/>
            </a:pPr>
            <a:r>
              <a:rPr lang="en-US" dirty="0" smtClean="0"/>
              <a:t>Villain</a:t>
            </a:r>
          </a:p>
          <a:p>
            <a:pPr marL="0" indent="0">
              <a:buNone/>
            </a:pPr>
            <a:r>
              <a:rPr lang="en-US" dirty="0" smtClean="0"/>
              <a:t>Ocean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u="sng" dirty="0" smtClean="0"/>
              <a:t>abstract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Idea, feeling, quality, or characteristic</a:t>
            </a:r>
          </a:p>
          <a:p>
            <a:r>
              <a:rPr lang="en-US" dirty="0" smtClean="0"/>
              <a:t>EX:</a:t>
            </a:r>
          </a:p>
          <a:p>
            <a:pPr marL="0" indent="0">
              <a:buNone/>
            </a:pPr>
            <a:r>
              <a:rPr lang="en-US" dirty="0" smtClean="0"/>
              <a:t>Excitement</a:t>
            </a:r>
          </a:p>
          <a:p>
            <a:pPr marL="0" indent="0">
              <a:buNone/>
            </a:pPr>
            <a:r>
              <a:rPr lang="en-US" dirty="0" smtClean="0"/>
              <a:t>Dishonesty</a:t>
            </a:r>
          </a:p>
          <a:p>
            <a:pPr marL="0" indent="0">
              <a:buNone/>
            </a:pPr>
            <a:r>
              <a:rPr lang="en-US" dirty="0" smtClean="0"/>
              <a:t>Imagination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3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Collective nouns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Word that names a group of people or things</a:t>
            </a:r>
          </a:p>
          <a:p>
            <a:endParaRPr lang="en-US" dirty="0"/>
          </a:p>
          <a:p>
            <a:r>
              <a:rPr lang="en-US" dirty="0" smtClean="0"/>
              <a:t>Ex:</a:t>
            </a:r>
          </a:p>
          <a:p>
            <a:pPr marL="0" indent="0">
              <a:buNone/>
            </a:pPr>
            <a:r>
              <a:rPr lang="en-US" dirty="0" smtClean="0"/>
              <a:t>Crew</a:t>
            </a:r>
          </a:p>
          <a:p>
            <a:pPr marL="0" indent="0">
              <a:buNone/>
            </a:pPr>
            <a:r>
              <a:rPr lang="en-US" dirty="0" smtClean="0"/>
              <a:t>Cast</a:t>
            </a:r>
          </a:p>
          <a:p>
            <a:pPr marL="0" indent="0">
              <a:buNone/>
            </a:pPr>
            <a:r>
              <a:rPr lang="en-US" dirty="0" smtClean="0"/>
              <a:t>Group</a:t>
            </a:r>
          </a:p>
          <a:p>
            <a:pPr marL="0" indent="0">
              <a:buNone/>
            </a:pPr>
            <a:r>
              <a:rPr lang="en-US" dirty="0" smtClean="0"/>
              <a:t>Choir</a:t>
            </a:r>
          </a:p>
          <a:p>
            <a:pPr marL="0" indent="0">
              <a:buNone/>
            </a:pPr>
            <a:r>
              <a:rPr lang="en-US" dirty="0" smtClean="0"/>
              <a:t>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64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Singular vs. Plural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77747" y="1692164"/>
            <a:ext cx="5487025" cy="50397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Singular-&gt;Plural</a:t>
            </a:r>
          </a:p>
          <a:p>
            <a:pPr marL="0" indent="0">
              <a:buNone/>
            </a:pPr>
            <a:r>
              <a:rPr lang="en-US" sz="2400" dirty="0" smtClean="0"/>
              <a:t>-add “s”  lamp-&gt;lamps</a:t>
            </a:r>
          </a:p>
          <a:p>
            <a:pPr marL="0" indent="0">
              <a:buNone/>
            </a:pPr>
            <a:r>
              <a:rPr lang="en-US" sz="2400" dirty="0" smtClean="0"/>
              <a:t>-Add “</a:t>
            </a:r>
            <a:r>
              <a:rPr lang="en-US" sz="2400" dirty="0" err="1" smtClean="0"/>
              <a:t>es</a:t>
            </a:r>
            <a:r>
              <a:rPr lang="en-US" sz="2400" dirty="0" smtClean="0"/>
              <a:t>” Inch-&gt;Inches</a:t>
            </a:r>
          </a:p>
          <a:p>
            <a:pPr marL="0" indent="0">
              <a:buNone/>
            </a:pPr>
            <a:r>
              <a:rPr lang="en-US" sz="2400" dirty="0" smtClean="0"/>
              <a:t>-Add “s” Radio-&gt;Radios</a:t>
            </a:r>
          </a:p>
          <a:p>
            <a:pPr marL="0" indent="0">
              <a:buNone/>
            </a:pPr>
            <a:r>
              <a:rPr lang="en-US" sz="2400" dirty="0" smtClean="0"/>
              <a:t>-Add “</a:t>
            </a:r>
            <a:r>
              <a:rPr lang="en-US" sz="2400" dirty="0" err="1" smtClean="0"/>
              <a:t>eS</a:t>
            </a:r>
            <a:r>
              <a:rPr lang="en-US" sz="2400" dirty="0" smtClean="0"/>
              <a:t>” Hero-&gt;Heroes</a:t>
            </a:r>
          </a:p>
          <a:p>
            <a:pPr marL="0" indent="0">
              <a:buNone/>
            </a:pPr>
            <a:r>
              <a:rPr lang="en-US" sz="2400" dirty="0" smtClean="0"/>
              <a:t>-”Y”-&gt;”I” +”ES”  melody-&gt;melodies</a:t>
            </a:r>
          </a:p>
          <a:p>
            <a:pPr marL="0" indent="0">
              <a:buNone/>
            </a:pPr>
            <a:r>
              <a:rPr lang="en-US" sz="2400" dirty="0" smtClean="0"/>
              <a:t>-”f”-&gt;”V” + “</a:t>
            </a:r>
            <a:r>
              <a:rPr lang="en-US" sz="2400" dirty="0" err="1" smtClean="0"/>
              <a:t>eS</a:t>
            </a:r>
            <a:r>
              <a:rPr lang="en-US" sz="2400" dirty="0" smtClean="0"/>
              <a:t>” thief-&gt;thieves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6692774" y="2569779"/>
            <a:ext cx="3757449" cy="2301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Singular:</a:t>
            </a:r>
          </a:p>
          <a:p>
            <a:r>
              <a:rPr lang="en-US" dirty="0" smtClean="0"/>
              <a:t>1</a:t>
            </a: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Plural:</a:t>
            </a:r>
          </a:p>
          <a:p>
            <a:r>
              <a:rPr lang="en-US" dirty="0" smtClean="0"/>
              <a:t>More than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Possessive nouns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Shows ownership or relationship</a:t>
            </a:r>
          </a:p>
          <a:p>
            <a:endParaRPr lang="en-US" dirty="0"/>
          </a:p>
          <a:p>
            <a:r>
              <a:rPr lang="en-US" dirty="0" smtClean="0"/>
              <a:t>Use ‘ + “s”</a:t>
            </a:r>
            <a:endParaRPr lang="en-US" dirty="0"/>
          </a:p>
          <a:p>
            <a:r>
              <a:rPr lang="en-US" dirty="0" smtClean="0"/>
              <a:t>Ex:</a:t>
            </a:r>
          </a:p>
          <a:p>
            <a:pPr marL="0" indent="0">
              <a:buNone/>
            </a:pPr>
            <a:r>
              <a:rPr lang="en-US" dirty="0" smtClean="0"/>
              <a:t>-Mom’s friend</a:t>
            </a:r>
          </a:p>
          <a:p>
            <a:pPr marL="0" indent="0">
              <a:buNone/>
            </a:pPr>
            <a:r>
              <a:rPr lang="en-US" dirty="0" smtClean="0"/>
              <a:t>-Brother’s house</a:t>
            </a:r>
          </a:p>
          <a:p>
            <a:pPr marL="0" indent="0">
              <a:buNone/>
            </a:pPr>
            <a:r>
              <a:rPr lang="en-US" smtClean="0"/>
              <a:t>Friend’s backpack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9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Compound nouns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Made up of two or more words used together as a single noun</a:t>
            </a:r>
          </a:p>
          <a:p>
            <a:endParaRPr lang="en-US" dirty="0"/>
          </a:p>
          <a:p>
            <a:r>
              <a:rPr lang="en-US" dirty="0" smtClean="0"/>
              <a:t>Ex:</a:t>
            </a:r>
          </a:p>
          <a:p>
            <a:pPr marL="0" indent="0">
              <a:buNone/>
            </a:pPr>
            <a:r>
              <a:rPr lang="en-US" dirty="0" smtClean="0"/>
              <a:t>Rooftop</a:t>
            </a:r>
          </a:p>
          <a:p>
            <a:pPr marL="0" indent="0">
              <a:buNone/>
            </a:pPr>
            <a:r>
              <a:rPr lang="en-US" dirty="0" smtClean="0"/>
              <a:t>Window shade</a:t>
            </a:r>
          </a:p>
          <a:p>
            <a:pPr marL="0" indent="0">
              <a:buNone/>
            </a:pPr>
            <a:r>
              <a:rPr lang="en-US" dirty="0" smtClean="0"/>
              <a:t>Brother-in-law</a:t>
            </a:r>
          </a:p>
          <a:p>
            <a:pPr marL="0" indent="0">
              <a:buNone/>
            </a:pPr>
            <a:r>
              <a:rPr lang="en-US" dirty="0" smtClean="0"/>
              <a:t>Credit card</a:t>
            </a:r>
          </a:p>
          <a:p>
            <a:pPr marL="0" indent="0">
              <a:buNone/>
            </a:pPr>
            <a:r>
              <a:rPr lang="en-US" dirty="0" smtClean="0"/>
              <a:t>Bus stop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34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334</TotalTime>
  <Words>220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Droplet</vt:lpstr>
      <vt:lpstr>NOUNS</vt:lpstr>
      <vt:lpstr>Types of nouns</vt:lpstr>
      <vt:lpstr>Types of Nouns</vt:lpstr>
      <vt:lpstr>Collective nouns</vt:lpstr>
      <vt:lpstr>Singular vs. Plural</vt:lpstr>
      <vt:lpstr>Possessive nouns</vt:lpstr>
      <vt:lpstr>Compound nouns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</dc:title>
  <dc:creator>mswanger</dc:creator>
  <cp:lastModifiedBy>mswanger</cp:lastModifiedBy>
  <cp:revision>8</cp:revision>
  <cp:lastPrinted>2016-07-22T11:34:34Z</cp:lastPrinted>
  <dcterms:created xsi:type="dcterms:W3CDTF">2016-07-20T15:04:08Z</dcterms:created>
  <dcterms:modified xsi:type="dcterms:W3CDTF">2016-07-22T16:51:26Z</dcterms:modified>
</cp:coreProperties>
</file>