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2" r:id="rId6"/>
    <p:sldId id="276" r:id="rId7"/>
    <p:sldId id="265" r:id="rId8"/>
    <p:sldId id="273" r:id="rId9"/>
    <p:sldId id="27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280" autoAdjust="0"/>
  </p:normalViewPr>
  <p:slideViewPr>
    <p:cSldViewPr>
      <p:cViewPr varScale="1">
        <p:scale>
          <a:sx n="50" d="100"/>
          <a:sy n="50" d="100"/>
        </p:scale>
        <p:origin x="34" y="1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Prepositions and Prepositional 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Shows the relationship of a noun and a pronoun to some other word or words in a sentence</a:t>
            </a:r>
          </a:p>
          <a:p>
            <a:r>
              <a:rPr lang="en-US" sz="3600" dirty="0" smtClean="0"/>
              <a:t>Example: The average four-year old asks 437 questions </a:t>
            </a:r>
            <a:r>
              <a:rPr lang="en-US" sz="3600" b="1" i="1" dirty="0" smtClean="0"/>
              <a:t>during </a:t>
            </a:r>
            <a:r>
              <a:rPr lang="en-US" sz="3600" dirty="0" smtClean="0"/>
              <a:t>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a9a54344a963d0048fe7d195c31c801a.wix_mp_1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0480"/>
            <a:ext cx="8763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of a Preposition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The noun or pronoun that follows a preposition</a:t>
            </a:r>
          </a:p>
          <a:p>
            <a:r>
              <a:rPr lang="en-US" sz="4400" dirty="0" smtClean="0"/>
              <a:t>Example: The average four-year old asks 437 questions during a single </a:t>
            </a:r>
            <a:r>
              <a:rPr lang="en-US" sz="4400" b="1" i="1" dirty="0" smtClean="0"/>
              <a:t>day</a:t>
            </a:r>
            <a:r>
              <a:rPr lang="en-US" sz="44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Prepositional Phrase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Made up of a preposition, the object of a preposition, and all the words in between..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Example:</a:t>
            </a:r>
          </a:p>
          <a:p>
            <a:r>
              <a:rPr lang="en-US" sz="4000" dirty="0" smtClean="0"/>
              <a:t>The average four-year old asks 437 questions </a:t>
            </a:r>
            <a:r>
              <a:rPr lang="en-US" sz="4000" b="1" i="1" dirty="0" smtClean="0"/>
              <a:t>during a single day.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continued…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prepositional phrase that modifies a noun or pronoun is functioning as an adjective phrase.</a:t>
            </a:r>
          </a:p>
          <a:p>
            <a:r>
              <a:rPr lang="en-US" dirty="0" smtClean="0"/>
              <a:t>Remember that adjectives tell-what kind, how many, or which one.</a:t>
            </a:r>
          </a:p>
          <a:p>
            <a:endParaRPr lang="en-US" dirty="0"/>
          </a:p>
          <a:p>
            <a:r>
              <a:rPr lang="en-US" dirty="0" smtClean="0"/>
              <a:t>The whale </a:t>
            </a:r>
            <a:r>
              <a:rPr lang="en-US" b="1" i="1" dirty="0" smtClean="0"/>
              <a:t>with the unusual markings </a:t>
            </a:r>
            <a:r>
              <a:rPr lang="en-US" dirty="0" smtClean="0"/>
              <a:t>is our favorite.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prepositional phrase that modifies a verb, adjective, or another adverb is functioning as an adverb phrase.</a:t>
            </a:r>
          </a:p>
          <a:p>
            <a:r>
              <a:rPr lang="en-US" dirty="0" smtClean="0"/>
              <a:t>Remember that adverbs tell how, when, where, how often, and to what extent.</a:t>
            </a:r>
          </a:p>
          <a:p>
            <a:endParaRPr lang="en-US" dirty="0"/>
          </a:p>
          <a:p>
            <a:r>
              <a:rPr lang="en-US" dirty="0" smtClean="0"/>
              <a:t>The whales in the water park show performed </a:t>
            </a:r>
            <a:r>
              <a:rPr lang="en-US" b="1" i="1" dirty="0" smtClean="0"/>
              <a:t>with ease.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4873beb7-5857-4685-be1f-d57550cc96cc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305</TotalTime>
  <Words>188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Euphemia</vt:lpstr>
      <vt:lpstr>Serenity 16x9</vt:lpstr>
      <vt:lpstr>Prepositions and Prepositional Phrases</vt:lpstr>
      <vt:lpstr>Prepositions</vt:lpstr>
      <vt:lpstr>PowerPoint Presentation</vt:lpstr>
      <vt:lpstr>Object of a Preposition </vt:lpstr>
      <vt:lpstr>Prepositional Phrase</vt:lpstr>
      <vt:lpstr>Phrases continued…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and Prepositional Phrases</dc:title>
  <dc:creator>mswanger</dc:creator>
  <cp:lastModifiedBy>mswanger</cp:lastModifiedBy>
  <cp:revision>2</cp:revision>
  <cp:lastPrinted>2016-11-10T13:46:08Z</cp:lastPrinted>
  <dcterms:created xsi:type="dcterms:W3CDTF">2016-11-02T15:11:55Z</dcterms:created>
  <dcterms:modified xsi:type="dcterms:W3CDTF">2016-11-10T17:54:08Z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