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6" autoAdjust="0"/>
    <p:restoredTop sz="94660"/>
  </p:normalViewPr>
  <p:slideViewPr>
    <p:cSldViewPr snapToGrid="0">
      <p:cViewPr varScale="1">
        <p:scale>
          <a:sx n="50" d="100"/>
          <a:sy n="50" d="100"/>
        </p:scale>
        <p:origin x="34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10/15/2016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10/15/2016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10/15/2016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10/15/2016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10/15/2016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10/15/2016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10/15/2016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10/15/2016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10/15/2016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10/15/2016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10/15/2016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10/15/2016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10/15/2016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10/15/2016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10/15/2016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10/15/2016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10/15/2016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10/15/2016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Pronouns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word that takes the place of one or more than one noun. They show number and gender.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04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b="1" dirty="0" smtClean="0"/>
              <a:t>Number tells whether the pronoun is singular or plural.</a:t>
            </a:r>
          </a:p>
          <a:p>
            <a:r>
              <a:rPr lang="en-US" sz="2800" b="1" dirty="0" smtClean="0"/>
              <a:t>Gender tells whether a pronoun is masculine, feminine, or neutral. </a:t>
            </a:r>
          </a:p>
          <a:p>
            <a:pPr marL="0" indent="0">
              <a:buNone/>
            </a:pPr>
            <a:r>
              <a:rPr lang="en-US" sz="2800" b="1" dirty="0" smtClean="0"/>
              <a:t>Bill McCoy heard		He heard		singular, masculine</a:t>
            </a:r>
          </a:p>
          <a:p>
            <a:pPr marL="0" indent="0">
              <a:buNone/>
            </a:pPr>
            <a:r>
              <a:rPr lang="en-US" sz="2800" b="1" dirty="0" smtClean="0"/>
              <a:t>A librarian tells		She tells			singular, feminine</a:t>
            </a:r>
          </a:p>
          <a:p>
            <a:pPr marL="0" indent="0">
              <a:buNone/>
            </a:pPr>
            <a:r>
              <a:rPr lang="en-US" sz="2800" b="1" dirty="0" smtClean="0"/>
              <a:t>Stories					them				plural, neutral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160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Acts as the subject of a sentence or as a predicate nominative</a:t>
            </a:r>
          </a:p>
          <a:p>
            <a:pPr marL="0" indent="0">
              <a:buNone/>
            </a:pPr>
            <a:r>
              <a:rPr lang="en-US" sz="2800" b="1" dirty="0" smtClean="0"/>
              <a:t>I, you, he, she, it, we, they</a:t>
            </a:r>
          </a:p>
          <a:p>
            <a:pPr marL="0" indent="0">
              <a:buNone/>
            </a:pPr>
            <a:r>
              <a:rPr lang="en-US" sz="2800" b="1" dirty="0" smtClean="0"/>
              <a:t>The frightened mother dialed 9-1-1. </a:t>
            </a:r>
            <a:r>
              <a:rPr lang="en-US" sz="2800" b="1" u="sng" dirty="0" smtClean="0"/>
              <a:t>She</a:t>
            </a:r>
            <a:r>
              <a:rPr lang="en-US" sz="2800" b="1" dirty="0" smtClean="0"/>
              <a:t> dialed 9-1-1.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8733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Can be a direct object, an indirect object, or an object of a preposition.</a:t>
            </a:r>
          </a:p>
          <a:p>
            <a:r>
              <a:rPr lang="en-US" sz="2800" b="1" dirty="0" smtClean="0"/>
              <a:t>Me, you, him, her, it, us, them</a:t>
            </a:r>
          </a:p>
          <a:p>
            <a:r>
              <a:rPr lang="en-US" sz="2800" b="1" dirty="0" smtClean="0"/>
              <a:t>The operator told the woman to stay calm.  The operator told </a:t>
            </a:r>
            <a:r>
              <a:rPr lang="en-US" sz="2800" b="1" u="sng" dirty="0" smtClean="0"/>
              <a:t>her</a:t>
            </a:r>
            <a:r>
              <a:rPr lang="en-US" sz="2800" b="1" dirty="0" smtClean="0"/>
              <a:t> to stay calm.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5662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Possessive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/>
              <a:t>Shows ownership. It takes the place of a possessive noun.</a:t>
            </a:r>
          </a:p>
          <a:p>
            <a:r>
              <a:rPr lang="en-US" sz="2800" b="1" dirty="0" smtClean="0"/>
              <a:t>My, mine, your, yours, his, her, hers, its, our, ours, their, theirs</a:t>
            </a:r>
          </a:p>
          <a:p>
            <a:endParaRPr lang="en-US" sz="2800" b="1" dirty="0"/>
          </a:p>
          <a:p>
            <a:r>
              <a:rPr lang="en-US" sz="2800" b="1" dirty="0" smtClean="0"/>
              <a:t>Selena’s dream was to be a Latina singer.  </a:t>
            </a:r>
            <a:r>
              <a:rPr lang="en-US" sz="2800" b="1" u="sng" dirty="0" smtClean="0"/>
              <a:t>Her dream was to be a Latina singer.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561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Demonstrative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Points out particular persons, places, or things. </a:t>
            </a:r>
          </a:p>
          <a:p>
            <a:r>
              <a:rPr lang="en-US" sz="2800" b="1" dirty="0" smtClean="0"/>
              <a:t>This, that, these, those</a:t>
            </a:r>
          </a:p>
          <a:p>
            <a:endParaRPr lang="en-US" sz="2800" b="1" dirty="0"/>
          </a:p>
          <a:p>
            <a:r>
              <a:rPr lang="en-US" sz="2800" b="1" u="sng" dirty="0" smtClean="0"/>
              <a:t>That</a:t>
            </a:r>
            <a:r>
              <a:rPr lang="en-US" sz="2800" b="1" dirty="0" smtClean="0"/>
              <a:t> will be a difficult assignment.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9903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Indefinite Pronoun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Points out persons, places, things, but less clearly than demonstrative pronouns do.</a:t>
            </a:r>
          </a:p>
          <a:p>
            <a:r>
              <a:rPr lang="en-US" sz="2800" b="1" dirty="0" smtClean="0"/>
              <a:t>Anything, no one, all, some, several</a:t>
            </a:r>
          </a:p>
          <a:p>
            <a:endParaRPr lang="en-US" sz="2800" b="1" dirty="0"/>
          </a:p>
          <a:p>
            <a:r>
              <a:rPr lang="en-US" sz="2800" b="1" dirty="0" smtClean="0"/>
              <a:t>Not </a:t>
            </a:r>
            <a:r>
              <a:rPr lang="en-US" sz="2800" b="1" u="sng" dirty="0" smtClean="0"/>
              <a:t>everyone </a:t>
            </a:r>
            <a:r>
              <a:rPr lang="en-US" sz="2800" b="1" dirty="0" smtClean="0"/>
              <a:t>will like the new rules.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4171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Interrogative Pronouns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Asks a question</a:t>
            </a:r>
          </a:p>
          <a:p>
            <a:r>
              <a:rPr lang="en-US" sz="2800" b="1" dirty="0" smtClean="0"/>
              <a:t>Who, whom, whose, what, which</a:t>
            </a:r>
          </a:p>
          <a:p>
            <a:r>
              <a:rPr lang="en-US" sz="2800" b="1" u="sng" dirty="0" smtClean="0"/>
              <a:t>Who</a:t>
            </a:r>
            <a:r>
              <a:rPr lang="en-US" sz="2800" b="1" dirty="0" smtClean="0"/>
              <a:t> put the dogs outside?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678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Reflexive Pronouns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Ends in self or selves</a:t>
            </a:r>
          </a:p>
          <a:p>
            <a:r>
              <a:rPr lang="en-US" sz="2800" b="1" dirty="0" smtClean="0"/>
              <a:t>Refers back to the subject of the sentence</a:t>
            </a:r>
          </a:p>
          <a:p>
            <a:endParaRPr lang="en-US" sz="2800" b="1" dirty="0"/>
          </a:p>
          <a:p>
            <a:r>
              <a:rPr lang="en-US" sz="2800" b="1" dirty="0" smtClean="0"/>
              <a:t>My puppy entertains </a:t>
            </a:r>
            <a:r>
              <a:rPr lang="en-US" sz="2800" b="1" u="sng" dirty="0" smtClean="0"/>
              <a:t>himself </a:t>
            </a:r>
            <a:r>
              <a:rPr lang="en-US" sz="2800" b="1" dirty="0" smtClean="0"/>
              <a:t>by chasing his tail.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4101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243</TotalTime>
  <Words>295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 Boardroom</vt:lpstr>
      <vt:lpstr>Pronouns</vt:lpstr>
      <vt:lpstr>Pronouns</vt:lpstr>
      <vt:lpstr>Subject Pronouns</vt:lpstr>
      <vt:lpstr>Object Pronouns</vt:lpstr>
      <vt:lpstr>Possessive Pronouns</vt:lpstr>
      <vt:lpstr>Demonstrative Pronouns</vt:lpstr>
      <vt:lpstr>Indefinite Pronoun</vt:lpstr>
      <vt:lpstr>Interrogative Pronouns </vt:lpstr>
      <vt:lpstr>Reflexive Pronouns 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Pronouns</dc:title>
  <dc:creator>mswanger</dc:creator>
  <cp:lastModifiedBy>mswanger</cp:lastModifiedBy>
  <cp:revision>7</cp:revision>
  <dcterms:created xsi:type="dcterms:W3CDTF">2016-10-06T13:16:33Z</dcterms:created>
  <dcterms:modified xsi:type="dcterms:W3CDTF">2016-10-15T14:45:20Z</dcterms:modified>
</cp:coreProperties>
</file>