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Expresses action or 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Action verbs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Expresses physical or mental action </a:t>
            </a:r>
          </a:p>
          <a:p>
            <a:endParaRPr lang="en-US" dirty="0"/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-The curtain opens slowly.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Linking verbs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Expresses state of being</a:t>
            </a:r>
          </a:p>
          <a:p>
            <a:endParaRPr lang="en-US" dirty="0"/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-be, am, is, are, was, were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-The stage sets are great.</a:t>
            </a:r>
          </a:p>
          <a:p>
            <a:pPr marL="0" indent="0">
              <a:buNone/>
            </a:pPr>
            <a:r>
              <a:rPr lang="en-US" dirty="0" smtClean="0"/>
              <a:t>-seem, feel, </a:t>
            </a:r>
            <a:r>
              <a:rPr lang="en-US" dirty="0" smtClean="0"/>
              <a:t>appear, </a:t>
            </a:r>
            <a:r>
              <a:rPr lang="en-US" dirty="0" smtClean="0"/>
              <a:t>smell, taste, become, grow</a:t>
            </a:r>
          </a:p>
        </p:txBody>
      </p:sp>
    </p:spTree>
    <p:extLst>
      <p:ext uri="{BB962C8B-B14F-4D97-AF65-F5344CB8AC3E}">
        <p14:creationId xmlns:p14="http://schemas.microsoft.com/office/powerpoint/2010/main" val="2597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90908"/>
          </a:xfrm>
        </p:spPr>
        <p:txBody>
          <a:bodyPr>
            <a:normAutofit/>
          </a:bodyPr>
          <a:lstStyle/>
          <a:p>
            <a:r>
              <a:rPr lang="en-US" dirty="0" smtClean="0"/>
              <a:t>1 main verb + 1 or more helping verb(s)</a:t>
            </a:r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I have read some great books lately.</a:t>
            </a:r>
          </a:p>
          <a:p>
            <a:pPr marL="0" indent="0">
              <a:buNone/>
            </a:pPr>
            <a:r>
              <a:rPr lang="en-US" dirty="0" smtClean="0"/>
              <a:t>Have-helping</a:t>
            </a:r>
          </a:p>
          <a:p>
            <a:pPr marL="0" indent="0">
              <a:buNone/>
            </a:pPr>
            <a:r>
              <a:rPr lang="en-US" dirty="0" smtClean="0"/>
              <a:t>Read-main verb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Helping</a:t>
            </a:r>
            <a:r>
              <a:rPr lang="en-US" dirty="0" smtClean="0"/>
              <a:t>:  Assists the main verb, by extending the meaning of </a:t>
            </a:r>
            <a:r>
              <a:rPr lang="en-US" smtClean="0"/>
              <a:t>the verb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can, may, will</a:t>
            </a:r>
          </a:p>
          <a:p>
            <a:r>
              <a:rPr lang="en-US" dirty="0" smtClean="0"/>
              <a:t>Will always preceded the main verb</a:t>
            </a:r>
          </a:p>
        </p:txBody>
      </p:sp>
    </p:spTree>
    <p:extLst>
      <p:ext uri="{BB962C8B-B14F-4D97-AF65-F5344CB8AC3E}">
        <p14:creationId xmlns:p14="http://schemas.microsoft.com/office/powerpoint/2010/main" val="39483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verbs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Transitive 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Action verb followed by a noun or pronoun</a:t>
            </a:r>
          </a:p>
          <a:p>
            <a:endParaRPr lang="en-US" dirty="0"/>
          </a:p>
          <a:p>
            <a:r>
              <a:rPr lang="en-US" dirty="0" smtClean="0"/>
              <a:t>During the middle ages, blacksmiths </a:t>
            </a:r>
            <a:r>
              <a:rPr lang="en-US" u="sng" dirty="0" smtClean="0"/>
              <a:t>repaired</a:t>
            </a:r>
            <a:r>
              <a:rPr lang="en-US" dirty="0" smtClean="0"/>
              <a:t> tools.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Intransitive verbs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All linking verbs</a:t>
            </a:r>
          </a:p>
          <a:p>
            <a:r>
              <a:rPr lang="en-US" dirty="0" smtClean="0"/>
              <a:t>When there is no direct object with action verbs</a:t>
            </a:r>
          </a:p>
          <a:p>
            <a:endParaRPr lang="en-US" dirty="0"/>
          </a:p>
          <a:p>
            <a:r>
              <a:rPr lang="en-US" dirty="0" smtClean="0"/>
              <a:t>Ex: the cart of the hot-dog stand </a:t>
            </a:r>
            <a:r>
              <a:rPr lang="en-US" u="sng" dirty="0" smtClean="0"/>
              <a:t>was</a:t>
            </a:r>
            <a:r>
              <a:rPr lang="en-US" dirty="0" smtClean="0"/>
              <a:t> in flames.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483</TotalTime>
  <Words>159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Verbs</vt:lpstr>
      <vt:lpstr>Action verbs</vt:lpstr>
      <vt:lpstr>Linking verbs</vt:lpstr>
      <vt:lpstr>Verb phrases</vt:lpstr>
      <vt:lpstr>Types of verbs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mswanger</dc:creator>
  <cp:lastModifiedBy>mswanger</cp:lastModifiedBy>
  <cp:revision>9</cp:revision>
  <dcterms:created xsi:type="dcterms:W3CDTF">2016-07-20T15:19:56Z</dcterms:created>
  <dcterms:modified xsi:type="dcterms:W3CDTF">2016-08-05T16:46:52Z</dcterms:modified>
</cp:coreProperties>
</file>