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 &amp; Aftermath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r>
              <a:rPr lang="en-US" smtClean="0"/>
              <a:t>6 Days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9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Lease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contract renting land, buildings, etc., to </a:t>
            </a:r>
            <a:r>
              <a:rPr lang="en-US" dirty="0" smtClean="0"/>
              <a:t>another</a:t>
            </a:r>
          </a:p>
          <a:p>
            <a:endParaRPr lang="en-US" dirty="0"/>
          </a:p>
          <a:p>
            <a:r>
              <a:rPr lang="en-US" dirty="0" smtClean="0"/>
              <a:t>In March 1941, the Lend-Lease act made it legal to sell or lend weapons and supplies to the allies.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Nazi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member of the National Socialist German Workers' Party, which controlled Germany from 1933 to 1945 under Adolf Hitler and advocated totalitarian government, territorial expansion, anti-Semitism, and Aryan </a:t>
            </a:r>
            <a:r>
              <a:rPr lang="en-US" dirty="0" smtClean="0"/>
              <a:t>supremacy.</a:t>
            </a:r>
          </a:p>
          <a:p>
            <a:endParaRPr lang="en-US" dirty="0"/>
          </a:p>
          <a:p>
            <a:r>
              <a:rPr lang="en-US" dirty="0" smtClean="0"/>
              <a:t>Hitler and the Nazis rose to power by convincing people that Jews were responsible for Germany’s hardships.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3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Two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Appease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 bring to a state of peace, quiet, ease, calm, or contentment; pacify; </a:t>
            </a:r>
            <a:r>
              <a:rPr lang="en-US" dirty="0" smtClean="0"/>
              <a:t>soothe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Hitler was told he could have Sudetenland if he promised not to invade anywhere else. This appeasement was supposed to prevent another war. Hitler did not keep his promise.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Allies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person, group, or nation that is associated with another or others for some common cause or purpose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The Allies were on one side of war, while the Axis powers were on the other side.</a:t>
            </a:r>
          </a:p>
        </p:txBody>
      </p:sp>
    </p:spTree>
    <p:extLst>
      <p:ext uri="{BB962C8B-B14F-4D97-AF65-F5344CB8AC3E}">
        <p14:creationId xmlns:p14="http://schemas.microsoft.com/office/powerpoint/2010/main" val="4653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Three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Genocide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deliberate and systematic extermination of a national, racial, political, or cultural group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“Final Solution” aimed to kill every </a:t>
            </a:r>
            <a:r>
              <a:rPr lang="en-US" dirty="0"/>
              <a:t>J</a:t>
            </a:r>
            <a:r>
              <a:rPr lang="en-US" dirty="0" smtClean="0"/>
              <a:t>ew in a genocide in concentration camps.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Anti-Semitism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discrimination against or prejudice or hostility toward Jews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Anti-Semitism became the law in Germany during The Holocaust.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Four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Operation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act or instance, process, or manner of functioning or </a:t>
            </a:r>
            <a:r>
              <a:rPr lang="en-US" dirty="0" smtClean="0"/>
              <a:t>operating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June 1933, General Eisenhower started Operation Overlord.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to restrict to or confine within prescribed limits, as prisoners of war, enemy aliens, or combat troops who take refuge in a neutral </a:t>
            </a:r>
            <a:r>
              <a:rPr lang="en-US" dirty="0" smtClean="0"/>
              <a:t>country.</a:t>
            </a:r>
          </a:p>
          <a:p>
            <a:endParaRPr lang="en-US" dirty="0"/>
          </a:p>
          <a:p>
            <a:r>
              <a:rPr lang="en-US" dirty="0" smtClean="0"/>
              <a:t>In February 1942, Roosevelt issued Executive Order 9066, forcing Japanese Americans to leave their homes and move to internment camps.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5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Five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fixed allowance of provisions or food, especially for soldiers or sailors or for civilians during a </a:t>
            </a:r>
            <a:r>
              <a:rPr lang="en-US" dirty="0" smtClean="0"/>
              <a:t>shortage.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Americans were encouraged to ration food and grow victory gardens.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Infamy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extremely bad reputation, public reproach, or strong condemnation as the result of a shameful, criminal, or outrageous </a:t>
            </a:r>
            <a:r>
              <a:rPr lang="en-US" dirty="0" smtClean="0"/>
              <a:t>act</a:t>
            </a:r>
          </a:p>
          <a:p>
            <a:endParaRPr lang="en-US" dirty="0"/>
          </a:p>
          <a:p>
            <a:r>
              <a:rPr lang="en-US" dirty="0"/>
              <a:t>President Roosevelt referred to Pearl Harbor as </a:t>
            </a:r>
            <a:r>
              <a:rPr lang="en-US" dirty="0" smtClean="0"/>
              <a:t>“A date which will live in infamy.”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2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Six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Buffer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 cushion, shield, or </a:t>
            </a:r>
            <a:r>
              <a:rPr lang="en-US" dirty="0" smtClean="0"/>
              <a:t>protect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1936, Germany annexed the Rhineland, a coal-rich area that the Treaty of Versailles had declared a neutral buffer zone.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Dictator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person exercising absolute power, especially a ruler who has absolute, unrestricted control in a government without hereditary </a:t>
            </a:r>
            <a:r>
              <a:rPr lang="en-US" dirty="0" smtClean="0"/>
              <a:t>succession.</a:t>
            </a:r>
          </a:p>
          <a:p>
            <a:endParaRPr lang="en-US" dirty="0"/>
          </a:p>
          <a:p>
            <a:r>
              <a:rPr lang="en-US" dirty="0" smtClean="0"/>
              <a:t>After WWI, poverty, instability, and dissatisfaction in Europe led to the rise of Totalitarian dictators.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54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149</TotalTime>
  <Words>474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WWII &amp; Aftermath</vt:lpstr>
      <vt:lpstr>Day One</vt:lpstr>
      <vt:lpstr>Day Two</vt:lpstr>
      <vt:lpstr>Day Three</vt:lpstr>
      <vt:lpstr>Day Four</vt:lpstr>
      <vt:lpstr>Day Five</vt:lpstr>
      <vt:lpstr>Day Six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 Vocabulary</dc:title>
  <dc:creator>mswanger</dc:creator>
  <cp:lastModifiedBy>mswanger</cp:lastModifiedBy>
  <cp:revision>7</cp:revision>
  <dcterms:created xsi:type="dcterms:W3CDTF">2017-04-20T16:15:02Z</dcterms:created>
  <dcterms:modified xsi:type="dcterms:W3CDTF">2017-06-27T11:57:07Z</dcterms:modified>
</cp:coreProperties>
</file>